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8e5b7fbb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8e5b7fb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8e5b7fbb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8e5b7fb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desenvolvimento web full stack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Mina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mim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085800" y="1228675"/>
            <a:ext cx="6746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</a:rPr>
              <a:t>Sou graduado em Ciência da Computação e possuo dois anos de experiência como desenvolvedor e instrutor de programação. Iniciei trabalhando com React e Node.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16" y="1137925"/>
            <a:ext cx="1538563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Oque vamos ver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50" y="0"/>
            <a:ext cx="7939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lher jovem vestida com camiseta branca e short segurando penas no deserto" id="79" name="Google Shape;79;p17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00" y="638725"/>
            <a:ext cx="8776200" cy="39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0" y="511250"/>
            <a:ext cx="6892750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Diferença de front e back</a:t>
            </a:r>
            <a:endParaRPr sz="3600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29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